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0058400" cy="15544800"/>
  <p:notesSz cx="6858000" cy="9144000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3344" y="-128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D0F29-BB93-C64D-B0BF-A5BB9EE5B232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EB1D7-D78C-C84F-BA41-A1AEF9F3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08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5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8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2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731520" rtl="0" eaLnBrk="1" latinLnBrk="0" hangingPunct="1">
        <a:lnSpc>
          <a:spcPct val="80000"/>
        </a:lnSpc>
        <a:spcBef>
          <a:spcPct val="0"/>
        </a:spcBef>
        <a:buNone/>
        <a:defRPr sz="7000" kern="1200">
          <a:solidFill>
            <a:schemeClr val="tx1"/>
          </a:solidFill>
          <a:latin typeface="Nexa Rust Sans Black"/>
          <a:ea typeface="+mj-ea"/>
          <a:cs typeface="Nexa Rust Sans Black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Nexa Bold"/>
          <a:ea typeface="+mn-ea"/>
          <a:cs typeface="Nexa Bold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Nexa Bold"/>
          <a:ea typeface="+mn-ea"/>
          <a:cs typeface="Nexa Bold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Nexa Bold"/>
          <a:ea typeface="+mn-ea"/>
          <a:cs typeface="Nexa Bold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Nexa Bold"/>
          <a:ea typeface="+mn-ea"/>
          <a:cs typeface="Nexa Bold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Nexa Bold"/>
          <a:ea typeface="+mn-ea"/>
          <a:cs typeface="Nexa Bold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62501" y="13648730"/>
            <a:ext cx="1735484" cy="1735484"/>
          </a:xfrm>
          <a:prstGeom prst="ellipse">
            <a:avLst/>
          </a:prstGeom>
          <a:noFill/>
          <a:ln w="28575" cmpd="sng">
            <a:solidFill>
              <a:srgbClr val="FF007D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Add </a:t>
            </a:r>
            <a:b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</a:b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your logo</a:t>
            </a:r>
            <a:b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</a:b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here</a:t>
            </a:r>
            <a:endParaRPr lang="en-US" sz="2000" b="1" dirty="0">
              <a:solidFill>
                <a:srgbClr val="FF007D"/>
              </a:solidFill>
              <a:latin typeface="+mj-lt"/>
              <a:cs typeface="Nexa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821838" y="0"/>
            <a:ext cx="584776" cy="15544800"/>
            <a:chOff x="-821838" y="0"/>
            <a:chExt cx="584776" cy="155448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-237062" y="0"/>
              <a:ext cx="0" cy="15544800"/>
            </a:xfrm>
            <a:prstGeom prst="straightConnector1">
              <a:avLst/>
            </a:prstGeom>
            <a:ln w="28575" cmpd="sng">
              <a:solidFill>
                <a:srgbClr val="FF007D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 rot="16200000">
              <a:off x="-919741" y="7480012"/>
              <a:ext cx="78058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7D"/>
                  </a:solidFill>
                  <a:cs typeface="Nexa Bold"/>
                </a:rPr>
                <a:t>17</a:t>
              </a:r>
              <a:r>
                <a:rPr lang="mr-IN" sz="3200" b="1" dirty="0">
                  <a:solidFill>
                    <a:srgbClr val="FF007D"/>
                  </a:solidFill>
                  <a:latin typeface="Calibri"/>
                  <a:cs typeface="Calibri"/>
                </a:rPr>
                <a:t>"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-766517"/>
            <a:ext cx="10058400" cy="584776"/>
            <a:chOff x="0" y="-766517"/>
            <a:chExt cx="10058400" cy="584776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0" y="-186263"/>
              <a:ext cx="10058400" cy="0"/>
            </a:xfrm>
            <a:prstGeom prst="straightConnector1">
              <a:avLst/>
            </a:prstGeom>
            <a:ln w="28575" cmpd="sng">
              <a:solidFill>
                <a:srgbClr val="FF007D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38909" y="-766517"/>
              <a:ext cx="78058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7D"/>
                  </a:solidFill>
                  <a:cs typeface="Nexa Bold"/>
                </a:rPr>
                <a:t>11</a:t>
              </a:r>
              <a:r>
                <a:rPr lang="mr-IN" sz="3200" b="1" dirty="0" smtClean="0">
                  <a:solidFill>
                    <a:srgbClr val="FF007D"/>
                  </a:solidFill>
                  <a:latin typeface="Calibri"/>
                  <a:cs typeface="Calibri"/>
                </a:rPr>
                <a:t>"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40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62501" y="13648730"/>
            <a:ext cx="1735484" cy="1735484"/>
          </a:xfrm>
          <a:prstGeom prst="ellipse">
            <a:avLst/>
          </a:prstGeom>
          <a:noFill/>
          <a:ln w="28575" cmpd="sng">
            <a:solidFill>
              <a:srgbClr val="FF007D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Add </a:t>
            </a:r>
            <a:b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</a:b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your logo</a:t>
            </a:r>
            <a:b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</a:b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here</a:t>
            </a:r>
            <a:endParaRPr lang="en-US" sz="2000" b="1" dirty="0">
              <a:solidFill>
                <a:srgbClr val="FF007D"/>
              </a:solidFill>
              <a:latin typeface="+mj-lt"/>
              <a:cs typeface="Nexa Bold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21838" y="0"/>
            <a:ext cx="584776" cy="15544800"/>
            <a:chOff x="-821838" y="0"/>
            <a:chExt cx="584776" cy="155448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-237062" y="0"/>
              <a:ext cx="0" cy="15544800"/>
            </a:xfrm>
            <a:prstGeom prst="straightConnector1">
              <a:avLst/>
            </a:prstGeom>
            <a:ln w="28575" cmpd="sng">
              <a:solidFill>
                <a:srgbClr val="FF007D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 rot="16200000">
              <a:off x="-919741" y="7480012"/>
              <a:ext cx="78058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7D"/>
                  </a:solidFill>
                  <a:cs typeface="Nexa Bold"/>
                </a:rPr>
                <a:t>17</a:t>
              </a:r>
              <a:r>
                <a:rPr lang="mr-IN" sz="3200" b="1" dirty="0">
                  <a:solidFill>
                    <a:srgbClr val="FF007D"/>
                  </a:solidFill>
                  <a:latin typeface="Calibri"/>
                  <a:cs typeface="Calibri"/>
                </a:rPr>
                <a:t>"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-766517"/>
            <a:ext cx="10058400" cy="584776"/>
            <a:chOff x="0" y="-766517"/>
            <a:chExt cx="10058400" cy="584776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0" y="-186263"/>
              <a:ext cx="10058400" cy="0"/>
            </a:xfrm>
            <a:prstGeom prst="straightConnector1">
              <a:avLst/>
            </a:prstGeom>
            <a:ln w="28575" cmpd="sng">
              <a:solidFill>
                <a:srgbClr val="FF007D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638909" y="-766517"/>
              <a:ext cx="78058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7D"/>
                  </a:solidFill>
                  <a:cs typeface="Nexa Bold"/>
                </a:rPr>
                <a:t>11</a:t>
              </a:r>
              <a:r>
                <a:rPr lang="mr-IN" sz="3200" b="1" dirty="0" smtClean="0">
                  <a:solidFill>
                    <a:srgbClr val="FF007D"/>
                  </a:solidFill>
                  <a:latin typeface="Calibri"/>
                  <a:cs typeface="Calibri"/>
                </a:rPr>
                <a:t>"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68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162501" y="13648730"/>
            <a:ext cx="1735484" cy="1735484"/>
          </a:xfrm>
          <a:prstGeom prst="ellipse">
            <a:avLst/>
          </a:prstGeom>
          <a:noFill/>
          <a:ln w="28575" cmpd="sng">
            <a:solidFill>
              <a:srgbClr val="FF007D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Add </a:t>
            </a:r>
            <a:b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</a:b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your logo</a:t>
            </a:r>
            <a:b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</a:b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here</a:t>
            </a:r>
            <a:endParaRPr lang="en-US" sz="2000" b="1" dirty="0">
              <a:solidFill>
                <a:srgbClr val="FF007D"/>
              </a:solidFill>
              <a:latin typeface="+mj-lt"/>
              <a:cs typeface="Nexa Bold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821838" y="0"/>
            <a:ext cx="584776" cy="15544800"/>
            <a:chOff x="-821838" y="0"/>
            <a:chExt cx="584776" cy="155448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-237062" y="0"/>
              <a:ext cx="0" cy="15544800"/>
            </a:xfrm>
            <a:prstGeom prst="straightConnector1">
              <a:avLst/>
            </a:prstGeom>
            <a:ln w="28575" cmpd="sng">
              <a:solidFill>
                <a:srgbClr val="FF007D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rot="16200000">
              <a:off x="-919741" y="7480012"/>
              <a:ext cx="78058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7D"/>
                  </a:solidFill>
                  <a:cs typeface="Nexa Bold"/>
                </a:rPr>
                <a:t>17</a:t>
              </a:r>
              <a:r>
                <a:rPr lang="mr-IN" sz="3200" b="1" dirty="0">
                  <a:solidFill>
                    <a:srgbClr val="FF007D"/>
                  </a:solidFill>
                  <a:latin typeface="Calibri"/>
                  <a:cs typeface="Calibri"/>
                </a:rPr>
                <a:t>"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-766517"/>
            <a:ext cx="10058400" cy="584776"/>
            <a:chOff x="0" y="-766517"/>
            <a:chExt cx="10058400" cy="584776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0" y="-186263"/>
              <a:ext cx="10058400" cy="0"/>
            </a:xfrm>
            <a:prstGeom prst="straightConnector1">
              <a:avLst/>
            </a:prstGeom>
            <a:ln w="28575" cmpd="sng">
              <a:solidFill>
                <a:srgbClr val="FF007D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638909" y="-766517"/>
              <a:ext cx="78058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7D"/>
                  </a:solidFill>
                  <a:cs typeface="Nexa Bold"/>
                </a:rPr>
                <a:t>11</a:t>
              </a:r>
              <a:r>
                <a:rPr lang="mr-IN" sz="3200" b="1" dirty="0" smtClean="0">
                  <a:solidFill>
                    <a:srgbClr val="FF007D"/>
                  </a:solidFill>
                  <a:latin typeface="Calibri"/>
                  <a:cs typeface="Calibri"/>
                </a:rPr>
                <a:t>"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16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62501" y="13648730"/>
            <a:ext cx="1735484" cy="1735484"/>
          </a:xfrm>
          <a:prstGeom prst="ellipse">
            <a:avLst/>
          </a:prstGeom>
          <a:noFill/>
          <a:ln w="28575" cmpd="sng">
            <a:solidFill>
              <a:srgbClr val="FF007D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Add </a:t>
            </a:r>
            <a:b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</a:b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your logo</a:t>
            </a:r>
            <a:b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</a:br>
            <a:r>
              <a:rPr lang="en-US" sz="2000" b="1" dirty="0" smtClean="0">
                <a:solidFill>
                  <a:srgbClr val="FF007D"/>
                </a:solidFill>
                <a:latin typeface="+mj-lt"/>
                <a:cs typeface="Nexa Bold"/>
              </a:rPr>
              <a:t>here</a:t>
            </a:r>
            <a:endParaRPr lang="en-US" sz="2000" b="1" dirty="0">
              <a:solidFill>
                <a:srgbClr val="FF007D"/>
              </a:solidFill>
              <a:latin typeface="+mj-lt"/>
              <a:cs typeface="Nexa Bol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821838" y="0"/>
            <a:ext cx="584776" cy="15544800"/>
            <a:chOff x="-821838" y="0"/>
            <a:chExt cx="584776" cy="155448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-237062" y="0"/>
              <a:ext cx="0" cy="15544800"/>
            </a:xfrm>
            <a:prstGeom prst="straightConnector1">
              <a:avLst/>
            </a:prstGeom>
            <a:ln w="28575" cmpd="sng">
              <a:solidFill>
                <a:srgbClr val="FF007D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16200000">
              <a:off x="-919741" y="7480012"/>
              <a:ext cx="78058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7D"/>
                  </a:solidFill>
                  <a:cs typeface="Nexa Bold"/>
                </a:rPr>
                <a:t>17</a:t>
              </a:r>
              <a:r>
                <a:rPr lang="mr-IN" sz="3200" b="1" dirty="0">
                  <a:solidFill>
                    <a:srgbClr val="FF007D"/>
                  </a:solidFill>
                  <a:latin typeface="Calibri"/>
                  <a:cs typeface="Calibri"/>
                </a:rPr>
                <a:t>"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766517"/>
            <a:ext cx="10058400" cy="584776"/>
            <a:chOff x="0" y="-766517"/>
            <a:chExt cx="10058400" cy="584776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0" y="-186263"/>
              <a:ext cx="10058400" cy="0"/>
            </a:xfrm>
            <a:prstGeom prst="straightConnector1">
              <a:avLst/>
            </a:prstGeom>
            <a:ln w="28575" cmpd="sng">
              <a:solidFill>
                <a:srgbClr val="FF007D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638909" y="-766517"/>
              <a:ext cx="78058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7D"/>
                  </a:solidFill>
                  <a:cs typeface="Nexa Bold"/>
                </a:rPr>
                <a:t>11</a:t>
              </a:r>
              <a:r>
                <a:rPr lang="mr-IN" sz="3200" b="1" dirty="0" smtClean="0">
                  <a:solidFill>
                    <a:srgbClr val="FF007D"/>
                  </a:solidFill>
                  <a:latin typeface="Calibri"/>
                  <a:cs typeface="Calibri"/>
                </a:rPr>
                <a:t>"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53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06226"/>
      </a:dk2>
      <a:lt2>
        <a:srgbClr val="A4C612"/>
      </a:lt2>
      <a:accent1>
        <a:srgbClr val="08446C"/>
      </a:accent1>
      <a:accent2>
        <a:srgbClr val="1492D6"/>
      </a:accent2>
      <a:accent3>
        <a:srgbClr val="BD2B10"/>
      </a:accent3>
      <a:accent4>
        <a:srgbClr val="F49508"/>
      </a:accent4>
      <a:accent5>
        <a:srgbClr val="690D0B"/>
      </a:accent5>
      <a:accent6>
        <a:srgbClr val="CA53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</Words>
  <Application>Microsoft Macintosh PowerPoint</Application>
  <PresentationFormat>Custom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Schulte</dc:creator>
  <cp:lastModifiedBy>Todd Schulte</cp:lastModifiedBy>
  <cp:revision>6</cp:revision>
  <dcterms:created xsi:type="dcterms:W3CDTF">2017-02-01T23:07:23Z</dcterms:created>
  <dcterms:modified xsi:type="dcterms:W3CDTF">2017-02-03T19:24:56Z</dcterms:modified>
</cp:coreProperties>
</file>